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08788" cy="99409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C041C2-C08F-4B5C-A5A8-F868FFC3F629}" v="1" dt="2022-04-10T09:39:02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8261" autoAdjust="0"/>
  </p:normalViewPr>
  <p:slideViewPr>
    <p:cSldViewPr>
      <p:cViewPr varScale="1">
        <p:scale>
          <a:sx n="59" d="100"/>
          <a:sy n="59" d="100"/>
        </p:scale>
        <p:origin x="996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9C2EE3D4-E557-4A2E-B03F-98126F4B2D2A}"/>
    <pc:docChg chg="custSel modSld">
      <pc:chgData name="Marieke Drabbe" userId="b9b1a049-6b87-453c-9d4e-1b3ea0ffd634" providerId="ADAL" clId="{9C2EE3D4-E557-4A2E-B03F-98126F4B2D2A}" dt="2021-08-09T19:37:01.087" v="186" actId="1076"/>
      <pc:docMkLst>
        <pc:docMk/>
      </pc:docMkLst>
      <pc:sldChg chg="delSp modSp mod setBg">
        <pc:chgData name="Marieke Drabbe" userId="b9b1a049-6b87-453c-9d4e-1b3ea0ffd634" providerId="ADAL" clId="{9C2EE3D4-E557-4A2E-B03F-98126F4B2D2A}" dt="2021-08-09T19:37:01.087" v="186" actId="1076"/>
        <pc:sldMkLst>
          <pc:docMk/>
          <pc:sldMk cId="0" sldId="256"/>
        </pc:sldMkLst>
        <pc:spChg chg="del">
          <ac:chgData name="Marieke Drabbe" userId="b9b1a049-6b87-453c-9d4e-1b3ea0ffd634" providerId="ADAL" clId="{9C2EE3D4-E557-4A2E-B03F-98126F4B2D2A}" dt="2021-08-09T19:23:55.097" v="1" actId="478"/>
          <ac:spMkLst>
            <pc:docMk/>
            <pc:sldMk cId="0" sldId="256"/>
            <ac:spMk id="4" creationId="{00000000-0000-0000-0000-000000000000}"/>
          </ac:spMkLst>
        </pc:spChg>
        <pc:spChg chg="del mod">
          <ac:chgData name="Marieke Drabbe" userId="b9b1a049-6b87-453c-9d4e-1b3ea0ffd634" providerId="ADAL" clId="{9C2EE3D4-E557-4A2E-B03F-98126F4B2D2A}" dt="2021-08-09T19:23:58.600" v="5" actId="478"/>
          <ac:spMkLst>
            <pc:docMk/>
            <pc:sldMk cId="0" sldId="256"/>
            <ac:spMk id="17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19.517" v="172" actId="14100"/>
          <ac:spMkLst>
            <pc:docMk/>
            <pc:sldMk cId="0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08.241" v="170" actId="14100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04.161" v="169" actId="14100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56.824" v="176" actId="1076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2:33.082" v="97" actId="404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6:52.397" v="185" actId="1076"/>
          <ac:spMkLst>
            <pc:docMk/>
            <pc:sldMk cId="0" sldId="256"/>
            <ac:spMk id="14346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44.110" v="175" actId="1076"/>
          <ac:spMkLst>
            <pc:docMk/>
            <pc:sldMk cId="0" sldId="256"/>
            <ac:spMk id="14348" creationId="{00000000-0000-0000-0000-000000000000}"/>
          </ac:spMkLst>
        </pc:spChg>
        <pc:picChg chg="del mod">
          <ac:chgData name="Marieke Drabbe" userId="b9b1a049-6b87-453c-9d4e-1b3ea0ffd634" providerId="ADAL" clId="{9C2EE3D4-E557-4A2E-B03F-98126F4B2D2A}" dt="2021-08-09T19:23:56.274" v="3" actId="478"/>
          <ac:picMkLst>
            <pc:docMk/>
            <pc:sldMk cId="0" sldId="256"/>
            <ac:picMk id="18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7:01.087" v="186" actId="1076"/>
          <ac:picMkLst>
            <pc:docMk/>
            <pc:sldMk cId="0" sldId="256"/>
            <ac:picMk id="19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5:31.605" v="174" actId="1076"/>
          <ac:picMkLst>
            <pc:docMk/>
            <pc:sldMk cId="0" sldId="256"/>
            <ac:picMk id="20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5:28.576" v="173" actId="1076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6:07.620" v="178" actId="1076"/>
          <ac:picMkLst>
            <pc:docMk/>
            <pc:sldMk cId="0" sldId="256"/>
            <ac:picMk id="23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6:49.326" v="184" actId="1076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6:43.832" v="183" actId="1076"/>
          <ac:picMkLst>
            <pc:docMk/>
            <pc:sldMk cId="0" sldId="256"/>
            <ac:picMk id="25" creationId="{00000000-0000-0000-0000-000000000000}"/>
          </ac:picMkLst>
        </pc:picChg>
        <pc:picChg chg="del mod">
          <ac:chgData name="Marieke Drabbe" userId="b9b1a049-6b87-453c-9d4e-1b3ea0ffd634" providerId="ADAL" clId="{9C2EE3D4-E557-4A2E-B03F-98126F4B2D2A}" dt="2021-08-09T19:27:18.209" v="59" actId="478"/>
          <ac:picMkLst>
            <pc:docMk/>
            <pc:sldMk cId="0" sldId="256"/>
            <ac:picMk id="1026" creationId="{00000000-0000-0000-0000-000000000000}"/>
          </ac:picMkLst>
        </pc:picChg>
      </pc:sldChg>
    </pc:docChg>
  </pc:docChgLst>
  <pc:docChgLst>
    <pc:chgData name="Gerjan de Ruiter" userId="a2531a62-2f4d-4e73-a7da-0a31b077d76f" providerId="ADAL" clId="{FFD0EAFD-4D00-4F55-8826-EFF0AA6632AE}"/>
    <pc:docChg chg="modSld modMainMaster modNotesMaster">
      <pc:chgData name="Gerjan de Ruiter" userId="a2531a62-2f4d-4e73-a7da-0a31b077d76f" providerId="ADAL" clId="{FFD0EAFD-4D00-4F55-8826-EFF0AA6632AE}" dt="2021-05-21T06:59:36.447" v="26" actId="1076"/>
      <pc:docMkLst>
        <pc:docMk/>
      </pc:docMkLst>
      <pc:sldChg chg="modSp mod modNotes">
        <pc:chgData name="Gerjan de Ruiter" userId="a2531a62-2f4d-4e73-a7da-0a31b077d76f" providerId="ADAL" clId="{FFD0EAFD-4D00-4F55-8826-EFF0AA6632AE}" dt="2021-05-21T06:59:36.447" v="26" actId="1076"/>
        <pc:sldMkLst>
          <pc:docMk/>
          <pc:sldMk cId="0" sldId="256"/>
        </pc:sldMkLst>
        <pc:spChg chg="mod">
          <ac:chgData name="Gerjan de Ruiter" userId="a2531a62-2f4d-4e73-a7da-0a31b077d76f" providerId="ADAL" clId="{FFD0EAFD-4D00-4F55-8826-EFF0AA6632AE}" dt="2021-05-21T06:58:23.660" v="2" actId="1076"/>
          <ac:spMkLst>
            <pc:docMk/>
            <pc:sldMk cId="0" sldId="256"/>
            <ac:spMk id="4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39.965" v="7" actId="14100"/>
          <ac:spMkLst>
            <pc:docMk/>
            <pc:sldMk cId="0" sldId="256"/>
            <ac:spMk id="17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14.935" v="17" actId="14100"/>
          <ac:spMkLst>
            <pc:docMk/>
            <pc:sldMk cId="0" sldId="256"/>
            <ac:spMk id="2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07.199" v="14" actId="14100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10.865" v="15" actId="14100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17.266" v="18" actId="14100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22.167" v="20" actId="14100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24.927" v="21" actId="14100"/>
          <ac:spMkLst>
            <pc:docMk/>
            <pc:sldMk cId="0" sldId="256"/>
            <ac:spMk id="1434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k cId="0" sldId="256"/>
            <ac:spMk id="14348" creationId="{00000000-0000-0000-0000-000000000000}"/>
          </ac:spMkLst>
        </pc:spChg>
        <pc:picChg chg="mod">
          <ac:chgData name="Gerjan de Ruiter" userId="a2531a62-2f4d-4e73-a7da-0a31b077d76f" providerId="ADAL" clId="{FFD0EAFD-4D00-4F55-8826-EFF0AA6632AE}" dt="2021-05-21T06:58:30.853" v="5" actId="14100"/>
          <ac:picMkLst>
            <pc:docMk/>
            <pc:sldMk cId="0" sldId="256"/>
            <ac:picMk id="18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43.981" v="8" actId="1076"/>
          <ac:picMkLst>
            <pc:docMk/>
            <pc:sldMk cId="0" sldId="256"/>
            <ac:picMk id="19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46.612" v="9" actId="1076"/>
          <ac:picMkLst>
            <pc:docMk/>
            <pc:sldMk cId="0" sldId="256"/>
            <ac:picMk id="20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48.861" v="10" actId="1076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17.755" v="0"/>
          <ac:picMkLst>
            <pc:docMk/>
            <pc:sldMk cId="0" sldId="256"/>
            <ac:picMk id="23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17.755" v="0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17.755" v="0"/>
          <ac:picMkLst>
            <pc:docMk/>
            <pc:sldMk cId="0" sldId="256"/>
            <ac:picMk id="25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9:36.447" v="26" actId="1076"/>
          <ac:picMkLst>
            <pc:docMk/>
            <pc:sldMk cId="0" sldId="256"/>
            <ac:picMk id="1026" creationId="{00000000-0000-0000-0000-000000000000}"/>
          </ac:picMkLst>
        </pc:picChg>
      </pc:sldChg>
      <pc:sldMasterChg chg="modSp modSldLayout">
        <pc:chgData name="Gerjan de Ruiter" userId="a2531a62-2f4d-4e73-a7da-0a31b077d76f" providerId="ADAL" clId="{FFD0EAFD-4D00-4F55-8826-EFF0AA6632AE}" dt="2021-05-21T06:58:17.755" v="0"/>
        <pc:sldMasterMkLst>
          <pc:docMk/>
          <pc:sldMasterMk cId="0" sldId="2147483648"/>
        </pc:sldMasterMkLst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102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49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1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2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5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5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6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6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7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9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Thomas Noordeloos" userId="7c446670-7459-44eb-8c93-60d80c060528" providerId="ADAL" clId="{5FD69327-5BB1-4952-9F48-D9A2C524F15F}"/>
    <pc:docChg chg="modSld">
      <pc:chgData name="Thomas Noordeloos" userId="7c446670-7459-44eb-8c93-60d80c060528" providerId="ADAL" clId="{5FD69327-5BB1-4952-9F48-D9A2C524F15F}" dt="2021-04-22T13:34:42.035" v="9" actId="20577"/>
      <pc:docMkLst>
        <pc:docMk/>
      </pc:docMkLst>
      <pc:sldChg chg="modSp mod">
        <pc:chgData name="Thomas Noordeloos" userId="7c446670-7459-44eb-8c93-60d80c060528" providerId="ADAL" clId="{5FD69327-5BB1-4952-9F48-D9A2C524F15F}" dt="2021-04-22T13:34:42.035" v="9" actId="20577"/>
        <pc:sldMkLst>
          <pc:docMk/>
          <pc:sldMk cId="0" sldId="256"/>
        </pc:sldMkLst>
        <pc:spChg chg="mod">
          <ac:chgData name="Thomas Noordeloos" userId="7c446670-7459-44eb-8c93-60d80c060528" providerId="ADAL" clId="{5FD69327-5BB1-4952-9F48-D9A2C524F15F}" dt="2021-04-22T13:34:42.035" v="9" actId="20577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Thomas Noordeloos" userId="7c446670-7459-44eb-8c93-60d80c060528" providerId="ADAL" clId="{5FD69327-5BB1-4952-9F48-D9A2C524F15F}" dt="2021-04-22T13:32:54.529" v="3" actId="20577"/>
          <ac:spMkLst>
            <pc:docMk/>
            <pc:sldMk cId="0" sldId="256"/>
            <ac:spMk id="14348" creationId="{00000000-0000-0000-0000-000000000000}"/>
          </ac:spMkLst>
        </pc:spChg>
      </pc:sldChg>
    </pc:docChg>
  </pc:docChgLst>
  <pc:docChgLst>
    <pc:chgData name="Thomas Noordeloos" userId="7c446670-7459-44eb-8c93-60d80c060528" providerId="ADAL" clId="{6A69F23E-093D-4D8B-A65D-6C4B6C2E3F6B}"/>
    <pc:docChg chg="undo custSel modSld">
      <pc:chgData name="Thomas Noordeloos" userId="7c446670-7459-44eb-8c93-60d80c060528" providerId="ADAL" clId="{6A69F23E-093D-4D8B-A65D-6C4B6C2E3F6B}" dt="2021-05-12T15:25:56.735" v="12" actId="20577"/>
      <pc:docMkLst>
        <pc:docMk/>
      </pc:docMkLst>
      <pc:sldChg chg="modSp mod">
        <pc:chgData name="Thomas Noordeloos" userId="7c446670-7459-44eb-8c93-60d80c060528" providerId="ADAL" clId="{6A69F23E-093D-4D8B-A65D-6C4B6C2E3F6B}" dt="2021-05-12T15:25:56.735" v="12" actId="20577"/>
        <pc:sldMkLst>
          <pc:docMk/>
          <pc:sldMk cId="0" sldId="256"/>
        </pc:sldMkLst>
        <pc:spChg chg="mod">
          <ac:chgData name="Thomas Noordeloos" userId="7c446670-7459-44eb-8c93-60d80c060528" providerId="ADAL" clId="{6A69F23E-093D-4D8B-A65D-6C4B6C2E3F6B}" dt="2021-05-12T15:25:56.735" v="12" actId="20577"/>
          <ac:spMkLst>
            <pc:docMk/>
            <pc:sldMk cId="0" sldId="256"/>
            <ac:spMk id="14342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1603B159-99EA-4878-813B-6C928AE4941B}"/>
    <pc:docChg chg="modSld">
      <pc:chgData name="Marieke Drabbe" userId="b9b1a049-6b87-453c-9d4e-1b3ea0ffd634" providerId="ADAL" clId="{1603B159-99EA-4878-813B-6C928AE4941B}" dt="2021-08-09T19:47:23.505" v="71" actId="1076"/>
      <pc:docMkLst>
        <pc:docMk/>
      </pc:docMkLst>
      <pc:sldChg chg="addSp modSp mod">
        <pc:chgData name="Marieke Drabbe" userId="b9b1a049-6b87-453c-9d4e-1b3ea0ffd634" providerId="ADAL" clId="{1603B159-99EA-4878-813B-6C928AE4941B}" dt="2021-08-09T19:47:23.505" v="71" actId="1076"/>
        <pc:sldMkLst>
          <pc:docMk/>
          <pc:sldMk cId="0" sldId="256"/>
        </pc:sldMkLst>
        <pc:spChg chg="add mod">
          <ac:chgData name="Marieke Drabbe" userId="b9b1a049-6b87-453c-9d4e-1b3ea0ffd634" providerId="ADAL" clId="{1603B159-99EA-4878-813B-6C928AE4941B}" dt="2021-08-09T19:47:23.505" v="71" actId="1076"/>
          <ac:spMkLst>
            <pc:docMk/>
            <pc:sldMk cId="0" sldId="256"/>
            <ac:spMk id="16" creationId="{0B154AD5-F26F-4E86-BE25-66EC362B455D}"/>
          </ac:spMkLst>
        </pc:spChg>
        <pc:spChg chg="mod">
          <ac:chgData name="Marieke Drabbe" userId="b9b1a049-6b87-453c-9d4e-1b3ea0ffd634" providerId="ADAL" clId="{1603B159-99EA-4878-813B-6C928AE4941B}" dt="2021-08-09T19:45:29.947" v="58" actId="1076"/>
          <ac:spMkLst>
            <pc:docMk/>
            <pc:sldMk cId="0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1603B159-99EA-4878-813B-6C928AE4941B}" dt="2021-08-09T19:42:38.191" v="26" actId="14100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Marieke Drabbe" userId="b9b1a049-6b87-453c-9d4e-1b3ea0ffd634" providerId="ADAL" clId="{1603B159-99EA-4878-813B-6C928AE4941B}" dt="2021-08-09T19:45:26.894" v="57" actId="1076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Marieke Drabbe" userId="b9b1a049-6b87-453c-9d4e-1b3ea0ffd634" providerId="ADAL" clId="{1603B159-99EA-4878-813B-6C928AE4941B}" dt="2021-08-09T19:46:38.394" v="64" actId="1076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Marieke Drabbe" userId="b9b1a049-6b87-453c-9d4e-1b3ea0ffd634" providerId="ADAL" clId="{1603B159-99EA-4878-813B-6C928AE4941B}" dt="2021-08-09T19:46:45.901" v="65" actId="1076"/>
          <ac:spMkLst>
            <pc:docMk/>
            <pc:sldMk cId="0" sldId="256"/>
            <ac:spMk id="14346" creationId="{00000000-0000-0000-0000-000000000000}"/>
          </ac:spMkLst>
        </pc:spChg>
        <pc:spChg chg="mod">
          <ac:chgData name="Marieke Drabbe" userId="b9b1a049-6b87-453c-9d4e-1b3ea0ffd634" providerId="ADAL" clId="{1603B159-99EA-4878-813B-6C928AE4941B}" dt="2021-08-09T19:41:30.450" v="17" actId="20577"/>
          <ac:spMkLst>
            <pc:docMk/>
            <pc:sldMk cId="0" sldId="256"/>
            <ac:spMk id="14348" creationId="{00000000-0000-0000-0000-000000000000}"/>
          </ac:spMkLst>
        </pc:spChg>
        <pc:picChg chg="add mod">
          <ac:chgData name="Marieke Drabbe" userId="b9b1a049-6b87-453c-9d4e-1b3ea0ffd634" providerId="ADAL" clId="{1603B159-99EA-4878-813B-6C928AE4941B}" dt="2021-08-09T19:47:04.031" v="69" actId="1076"/>
          <ac:picMkLst>
            <pc:docMk/>
            <pc:sldMk cId="0" sldId="256"/>
            <ac:picMk id="15" creationId="{0541AE06-8D09-4A33-8B0F-48EABDDCE42A}"/>
          </ac:picMkLst>
        </pc:picChg>
        <pc:picChg chg="mod">
          <ac:chgData name="Marieke Drabbe" userId="b9b1a049-6b87-453c-9d4e-1b3ea0ffd634" providerId="ADAL" clId="{1603B159-99EA-4878-813B-6C928AE4941B}" dt="2021-08-09T19:45:36.662" v="61" actId="1076"/>
          <ac:picMkLst>
            <pc:docMk/>
            <pc:sldMk cId="0" sldId="256"/>
            <ac:picMk id="19" creationId="{00000000-0000-0000-0000-000000000000}"/>
          </ac:picMkLst>
        </pc:picChg>
        <pc:picChg chg="mod">
          <ac:chgData name="Marieke Drabbe" userId="b9b1a049-6b87-453c-9d4e-1b3ea0ffd634" providerId="ADAL" clId="{1603B159-99EA-4878-813B-6C928AE4941B}" dt="2021-08-09T19:45:34.782" v="60" actId="1076"/>
          <ac:picMkLst>
            <pc:docMk/>
            <pc:sldMk cId="0" sldId="256"/>
            <ac:picMk id="20" creationId="{00000000-0000-0000-0000-000000000000}"/>
          </ac:picMkLst>
        </pc:picChg>
        <pc:picChg chg="mod">
          <ac:chgData name="Marieke Drabbe" userId="b9b1a049-6b87-453c-9d4e-1b3ea0ffd634" providerId="ADAL" clId="{1603B159-99EA-4878-813B-6C928AE4941B}" dt="2021-08-09T19:45:32.659" v="59" actId="1076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Marieke Drabbe" userId="b9b1a049-6b87-453c-9d4e-1b3ea0ffd634" providerId="ADAL" clId="{1603B159-99EA-4878-813B-6C928AE4941B}" dt="2021-08-09T19:46:48.691" v="66" actId="1076"/>
          <ac:picMkLst>
            <pc:docMk/>
            <pc:sldMk cId="0" sldId="256"/>
            <ac:picMk id="24" creationId="{00000000-0000-0000-0000-000000000000}"/>
          </ac:picMkLst>
        </pc:picChg>
      </pc:sldChg>
    </pc:docChg>
  </pc:docChgLst>
  <pc:docChgLst>
    <pc:chgData name="Pascalle Cup" userId="abbe84a0-611b-406e-b251-e8b4b71c069a" providerId="ADAL" clId="{4BC041C2-C08F-4B5C-A5A8-F868FFC3F629}"/>
    <pc:docChg chg="undo custSel modSld modNotesMaster">
      <pc:chgData name="Pascalle Cup" userId="abbe84a0-611b-406e-b251-e8b4b71c069a" providerId="ADAL" clId="{4BC041C2-C08F-4B5C-A5A8-F868FFC3F629}" dt="2022-05-24T14:31:36.282" v="178" actId="20577"/>
      <pc:docMkLst>
        <pc:docMk/>
      </pc:docMkLst>
      <pc:sldChg chg="modSp mod modNotes">
        <pc:chgData name="Pascalle Cup" userId="abbe84a0-611b-406e-b251-e8b4b71c069a" providerId="ADAL" clId="{4BC041C2-C08F-4B5C-A5A8-F868FFC3F629}" dt="2022-05-24T14:31:36.282" v="178" actId="20577"/>
        <pc:sldMkLst>
          <pc:docMk/>
          <pc:sldMk cId="0" sldId="256"/>
        </pc:sldMkLst>
        <pc:spChg chg="mod">
          <ac:chgData name="Pascalle Cup" userId="abbe84a0-611b-406e-b251-e8b4b71c069a" providerId="ADAL" clId="{4BC041C2-C08F-4B5C-A5A8-F868FFC3F629}" dt="2022-05-24T14:31:05.075" v="136" actId="6549"/>
          <ac:spMkLst>
            <pc:docMk/>
            <pc:sldMk cId="0" sldId="256"/>
            <ac:spMk id="26" creationId="{00000000-0000-0000-0000-000000000000}"/>
          </ac:spMkLst>
        </pc:spChg>
        <pc:spChg chg="mod">
          <ac:chgData name="Pascalle Cup" userId="abbe84a0-611b-406e-b251-e8b4b71c069a" providerId="ADAL" clId="{4BC041C2-C08F-4B5C-A5A8-F868FFC3F629}" dt="2022-05-24T14:30:37.233" v="82" actId="6549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Pascalle Cup" userId="abbe84a0-611b-406e-b251-e8b4b71c069a" providerId="ADAL" clId="{4BC041C2-C08F-4B5C-A5A8-F868FFC3F629}" dt="2022-04-21T12:37:05.386" v="13" actId="20577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Pascalle Cup" userId="abbe84a0-611b-406e-b251-e8b4b71c069a" providerId="ADAL" clId="{4BC041C2-C08F-4B5C-A5A8-F868FFC3F629}" dt="2022-04-21T12:36:58.714" v="11" actId="1076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Pascalle Cup" userId="abbe84a0-611b-406e-b251-e8b4b71c069a" providerId="ADAL" clId="{4BC041C2-C08F-4B5C-A5A8-F868FFC3F629}" dt="2022-05-24T14:31:36.282" v="178" actId="20577"/>
          <ac:spMkLst>
            <pc:docMk/>
            <pc:sldMk cId="0" sldId="256"/>
            <ac:spMk id="14346" creationId="{00000000-0000-0000-0000-000000000000}"/>
          </ac:spMkLst>
        </pc:spChg>
        <pc:picChg chg="mod">
          <ac:chgData name="Pascalle Cup" userId="abbe84a0-611b-406e-b251-e8b4b71c069a" providerId="ADAL" clId="{4BC041C2-C08F-4B5C-A5A8-F868FFC3F629}" dt="2022-04-21T12:36:55.505" v="10" actId="1076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Pascalle Cup" userId="abbe84a0-611b-406e-b251-e8b4b71c069a" providerId="ADAL" clId="{4BC041C2-C08F-4B5C-A5A8-F868FFC3F629}" dt="2022-04-21T12:37:01.225" v="12" actId="1076"/>
          <ac:picMkLst>
            <pc:docMk/>
            <pc:sldMk cId="0" sldId="256"/>
            <ac:picMk id="2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8E9ECD-6405-44DE-9E53-7B955851BC2F}" type="datetimeFigureOut">
              <a:rPr lang="nl-NL"/>
              <a:pPr>
                <a:defRPr/>
              </a:pPr>
              <a:t>24-5-2022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DA1466-8AD2-43AF-AC58-1E27EE4C92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4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2075" y="746125"/>
            <a:ext cx="6624638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91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0CB79-0957-4442-91FC-2F3137F49DB6}" type="datetimeFigureOut">
              <a:rPr lang="nl-NL"/>
              <a:pPr>
                <a:defRPr/>
              </a:pPr>
              <a:t>24-5-2022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5EDC-6C7A-4BB4-925F-4F3A77E712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9DC1-8CD2-49D4-B559-EBDAC5DA6E75}" type="datetimeFigureOut">
              <a:rPr lang="nl-NL"/>
              <a:pPr>
                <a:defRPr/>
              </a:pPr>
              <a:t>24-5-2022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9DB4-A07C-412A-BDC9-1742DFB6B8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79E0-8DBF-4DEB-970C-2DBC66EA06CC}" type="datetimeFigureOut">
              <a:rPr lang="nl-NL"/>
              <a:pPr>
                <a:defRPr/>
              </a:pPr>
              <a:t>24-5-2022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7F21-5C84-4CBA-8009-7B1FCDDFE6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C50C-F525-4971-94D3-88F90DA7164A}" type="datetimeFigureOut">
              <a:rPr lang="nl-NL"/>
              <a:pPr>
                <a:defRPr/>
              </a:pPr>
              <a:t>24-5-2022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CDCCE-DF12-4EEB-9E84-7DCBDD2901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FC6F-3B7C-4F67-9678-CE1BF2F50575}" type="datetimeFigureOut">
              <a:rPr lang="nl-NL"/>
              <a:pPr>
                <a:defRPr/>
              </a:pPr>
              <a:t>24-5-2022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05A9-6D46-4D7A-B6B2-D64D6A53EC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0494-4530-4C4A-8AB5-FD341F136C01}" type="datetimeFigureOut">
              <a:rPr lang="nl-NL"/>
              <a:pPr>
                <a:defRPr/>
              </a:pPr>
              <a:t>24-5-2022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D4C8-0455-4A27-8EA1-9E318755D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262D-55BC-4AC2-95F3-83A49ABA819C}" type="datetimeFigureOut">
              <a:rPr lang="nl-NL"/>
              <a:pPr>
                <a:defRPr/>
              </a:pPr>
              <a:t>24-5-2022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B68-4EB5-4D55-BFB5-3B4A363F94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E995-2385-4803-99AB-106C5D64AB74}" type="datetimeFigureOut">
              <a:rPr lang="nl-NL"/>
              <a:pPr>
                <a:defRPr/>
              </a:pPr>
              <a:t>24-5-2022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128C9-1CCC-459E-94F5-FC4F97B600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A378-9ED8-4E77-AB48-0CBCEE8E6B34}" type="datetimeFigureOut">
              <a:rPr lang="nl-NL"/>
              <a:pPr>
                <a:defRPr/>
              </a:pPr>
              <a:t>24-5-2022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5DB3-8282-4222-9933-9FC7E21E9A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3ECB-8479-41F6-A826-62E5D4300F4C}" type="datetimeFigureOut">
              <a:rPr lang="nl-NL"/>
              <a:pPr>
                <a:defRPr/>
              </a:pPr>
              <a:t>24-5-2022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9CA9-36B1-4A53-AB43-2D10780923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C7C0-04D9-431C-87BE-C2B8B012A994}" type="datetimeFigureOut">
              <a:rPr lang="nl-NL"/>
              <a:pPr>
                <a:defRPr/>
              </a:pPr>
              <a:t>24-5-2022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056B-B8AF-4C06-8C9F-CC7D3C8B12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C2D7A5-6971-4C1E-8DAF-E01E4A5FD6A8}" type="datetimeFigureOut">
              <a:rPr lang="nl-NL"/>
              <a:pPr>
                <a:defRPr/>
              </a:pPr>
              <a:t>24-5-2022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DEF0D-D9F2-44A1-B5FD-C85DB236A0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147398" y="717376"/>
            <a:ext cx="5376974" cy="1046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Na het maken van dit leerarrangement kun je: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marktonderzoek opzetten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doelgroep analyse maken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De resultaten van een marktonderzoek verwerken 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143754" y="1852168"/>
            <a:ext cx="5380618" cy="23391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  <a:r>
              <a:rPr lang="nl-NL" sz="14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	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</a:p>
          <a:p>
            <a:pPr eaLnBrk="0" hangingPunct="0"/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verslag dat bestaat uit 2 onderdelen: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Excel verslag waarin je de doelgroep van de opdrachtgever analyseert en grafisch presenteert.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aanbeveling op basis van de 4C’s. </a:t>
            </a:r>
          </a:p>
          <a:p>
            <a:pPr eaLnBrk="0" hangingPunct="0"/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In het verslag komt het volgende aan bod: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Deskresearch met daarin minimaal 8 demografische gegevens. Verwerk ze in een diagram.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beschrijving van de 4C’s voor het gebied dit gebied.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aanbeveling voor de opdrachtgever op basis van de externe data, dit wederom m.b.v. de 4C’s.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Bronvermelding.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436246" y="441995"/>
            <a:ext cx="4044241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Samenwerken</a:t>
            </a:r>
            <a:endParaRPr lang="nl-NL" sz="1200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met je groepje.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wordt een </a:t>
            </a:r>
            <a:r>
              <a:rPr lang="nl-NL" sz="1200">
                <a:latin typeface="+mj-lt"/>
                <a:ea typeface="Calibri" pitchFamily="34" charset="0"/>
                <a:cs typeface="Arial" panose="020B0604020202020204" pitchFamily="34" charset="0"/>
              </a:rPr>
              <a:t>groepje feedbackfriends 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200" dirty="0">
              <a:latin typeface="+mj-lt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Intro LA = vrijdag 20 mei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Deadline = vrijdag 3 juni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Feedbackfriends = vrijdag 10 juni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432340" y="3061883"/>
            <a:ext cx="4044241" cy="5761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Bijeenkomsten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 defTabSz="457200" eaLnBrk="0" hangingPunct="0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Les over Marktonderzoek</a:t>
            </a:r>
          </a:p>
          <a:p>
            <a:pPr marL="171450" indent="-171450" defTabSz="457200" eaLnBrk="0" hangingPunct="0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Les over Deskresearch</a:t>
            </a: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7428570" y="3928011"/>
            <a:ext cx="4044241" cy="539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>
              <a:lnSpc>
                <a:spcPct val="80000"/>
              </a:lnSpc>
              <a:spcBef>
                <a:spcPct val="50000"/>
              </a:spcBef>
              <a:tabLst>
                <a:tab pos="176213" algn="l"/>
                <a:tab pos="1163638" algn="l"/>
              </a:tabLst>
            </a:pPr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Bronnen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defTabSz="457200" eaLnBrk="0" hangingPunct="0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PowerPoint van </a:t>
            </a:r>
            <a:r>
              <a:rPr lang="nl-NL" sz="1200">
                <a:latin typeface="+mj-lt"/>
                <a:ea typeface="Calibri" pitchFamily="34" charset="0"/>
                <a:cs typeface="Arial" charset="0"/>
              </a:rPr>
              <a:t>lessen ”.</a:t>
            </a:r>
            <a:endParaRPr lang="nl-NL" sz="1200" dirty="0">
              <a:latin typeface="+mj-lt"/>
              <a:ea typeface="Calibri" pitchFamily="34" charset="0"/>
              <a:cs typeface="Arial" charset="0"/>
            </a:endParaRPr>
          </a:p>
          <a:p>
            <a:pPr marL="171450" indent="-171450" defTabSz="457200" eaLnBrk="0" hangingPunct="0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Websites uit de PPT “Deskresearch”</a:t>
            </a:r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143754" y="147025"/>
            <a:ext cx="91489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2122 IRG LA2 Marktonderzoek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17740" y="703605"/>
            <a:ext cx="365691" cy="503851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6868" y="1852168"/>
            <a:ext cx="336563" cy="41072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6107" y="4279622"/>
            <a:ext cx="363900" cy="568913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59247" y="703605"/>
            <a:ext cx="447500" cy="305114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76400" y="4024133"/>
            <a:ext cx="426075" cy="414073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868251" y="3064522"/>
            <a:ext cx="396240" cy="383141"/>
          </a:xfrm>
          <a:prstGeom prst="rect">
            <a:avLst/>
          </a:prstGeom>
        </p:spPr>
      </p:pic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143754" y="4371955"/>
            <a:ext cx="5380618" cy="19697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Leerpad	</a:t>
            </a:r>
            <a:r>
              <a:rPr lang="nl-NL" sz="14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Gebruik voor je deskresearch o.a. de websites uit de PPT “Deskresearch’. 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Onderzoek het gebied van jullie groep op minimaal 8 demografische gegevens (zie PPT).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Verwerk de gegevens in Excel met bijpassende diagrammen.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Beschrijf de 4C’s van dit centrum gebied op dit moment.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Schrijf een aanbeveling m.b.v. de 4C’s en jullie externe data voor de opdrachtgever.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charset="0"/>
              </a:rPr>
              <a:t>Zorg voor een overzichtelijk Excel verslag waarin alle eerder genoemde punten aan bod komen.</a:t>
            </a:r>
          </a:p>
        </p:txBody>
      </p:sp>
      <p:pic>
        <p:nvPicPr>
          <p:cNvPr id="15" name="Afbeelding 2" descr="Afbeelding met binnen&#10;&#10;Beschrijving is gegenereerd met hoge betrouwbaarheid">
            <a:extLst>
              <a:ext uri="{FF2B5EF4-FFF2-40B4-BE49-F238E27FC236}">
                <a16:creationId xmlns:a16="http://schemas.microsoft.com/office/drawing/2014/main" id="{0541AE06-8D09-4A33-8B0F-48EABDDCE42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90783" y="4565104"/>
            <a:ext cx="1581597" cy="150719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0B154AD5-F26F-4E86-BE25-66EC362B455D}"/>
              </a:ext>
            </a:extLst>
          </p:cNvPr>
          <p:cNvSpPr txBox="1"/>
          <p:nvPr/>
        </p:nvSpPr>
        <p:spPr>
          <a:xfrm>
            <a:off x="8976320" y="4686669"/>
            <a:ext cx="3072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2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adviseren jullie de opdrachtgever op het gebied van marketing?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4" ma:contentTypeDescription="Een nieuw document maken." ma:contentTypeScope="" ma:versionID="a3c3b2d2316bbff68d369b35dcdb8578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0dc031163889b163ad3cab64943a7718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5374C0-4235-4311-AFEC-7094CF8782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BDA9D3-C337-4A88-9512-31E2BC19247F}">
  <ds:schemaRefs>
    <ds:schemaRef ds:uri="c6f82ce1-f6df-49a5-8b49-cf8409a27aa4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2c4f0c93-2979-4f27-aab2-70de95932352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BB54B3F-3BB8-445E-889C-AEFAF1D3EA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302</Words>
  <Application>Microsoft Office PowerPoint</Application>
  <PresentationFormat>Breedbeeld</PresentationFormat>
  <Paragraphs>40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Pascalle Cup</cp:lastModifiedBy>
  <cp:revision>184</cp:revision>
  <dcterms:created xsi:type="dcterms:W3CDTF">2010-03-30T09:26:20Z</dcterms:created>
  <dcterms:modified xsi:type="dcterms:W3CDTF">2022-05-24T14:31:36Z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</Properties>
</file>